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3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tiff>
</file>

<file path=ppt/media/image4.tiff>
</file>

<file path=ppt/media/image5.tiff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29FF3-1615-2444-BE6C-DC90ECC4F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NBA Rookie Second-Contract Salary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82565B-A540-6E49-9C73-0B5D0893EE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Stephen Ilhardt</a:t>
            </a:r>
          </a:p>
        </p:txBody>
      </p:sp>
    </p:spTree>
    <p:extLst>
      <p:ext uri="{BB962C8B-B14F-4D97-AF65-F5344CB8AC3E}">
        <p14:creationId xmlns:p14="http://schemas.microsoft.com/office/powerpoint/2010/main" val="1953309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2AE6E-3FA4-674C-BF66-D7353009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5EE6A4-1A8A-9141-9C84-5B9A57F0C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8958" y="1123837"/>
            <a:ext cx="6901775" cy="4601183"/>
          </a:xfrm>
        </p:spPr>
      </p:pic>
    </p:spTree>
    <p:extLst>
      <p:ext uri="{BB962C8B-B14F-4D97-AF65-F5344CB8AC3E}">
        <p14:creationId xmlns:p14="http://schemas.microsoft.com/office/powerpoint/2010/main" val="2550657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B9E17-E708-E347-8E9B-887EDABA6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59AE17-6B39-BB40-81F6-BEC82A60B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1345" y="1127576"/>
            <a:ext cx="6896167" cy="4597444"/>
          </a:xfrm>
        </p:spPr>
      </p:pic>
    </p:spTree>
    <p:extLst>
      <p:ext uri="{BB962C8B-B14F-4D97-AF65-F5344CB8AC3E}">
        <p14:creationId xmlns:p14="http://schemas.microsoft.com/office/powerpoint/2010/main" val="697028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3737-E4FE-4249-8B3D-AAA160092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128559-B2A2-6241-B2BD-5FF7F472F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5737" y="1123836"/>
            <a:ext cx="6908213" cy="4605475"/>
          </a:xfrm>
        </p:spPr>
      </p:pic>
    </p:spTree>
    <p:extLst>
      <p:ext uri="{BB962C8B-B14F-4D97-AF65-F5344CB8AC3E}">
        <p14:creationId xmlns:p14="http://schemas.microsoft.com/office/powerpoint/2010/main" val="279140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8283F-5DAB-704A-980D-8AC54376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9B779-0999-0341-8E6D-C86F303D0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6791298" cy="1020448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Good general managers plan ahead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3025104-C4D3-3B47-AFB0-586009C63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0453" y="1884556"/>
            <a:ext cx="6188927" cy="412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15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5C959-865A-DA46-994C-413E3BF4E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11A095-156C-DF41-9050-57BBA58BD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039" y="844092"/>
            <a:ext cx="4148383" cy="1916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3FF22E-3F55-5940-8E3E-AA6E481BC6B1}"/>
              </a:ext>
            </a:extLst>
          </p:cNvPr>
          <p:cNvSpPr txBox="1"/>
          <p:nvPr/>
        </p:nvSpPr>
        <p:spPr>
          <a:xfrm>
            <a:off x="3940966" y="1510152"/>
            <a:ext cx="2955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Salaries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CDE8D4-0C81-3E45-86C6-6240C9CE58BA}"/>
              </a:ext>
            </a:extLst>
          </p:cNvPr>
          <p:cNvSpPr txBox="1"/>
          <p:nvPr/>
        </p:nvSpPr>
        <p:spPr>
          <a:xfrm>
            <a:off x="3940966" y="3424428"/>
            <a:ext cx="453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Draft Data (2005-2014)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Basic Statistics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Advanced Statistics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5B8F14-2738-6344-8F90-3878AA93F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422" y="318502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4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2514-9C47-F54C-AAEC-BE9328D79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F909CB-BB72-0743-9C23-B5083309D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3" y="3245470"/>
            <a:ext cx="3492500" cy="243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AEE985-4560-494C-AE19-90D9C197B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059" y="3461293"/>
            <a:ext cx="3857946" cy="20067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E16EC-402E-084C-95FA-C882A12FCBE4}"/>
              </a:ext>
            </a:extLst>
          </p:cNvPr>
          <p:cNvSpPr txBox="1"/>
          <p:nvPr/>
        </p:nvSpPr>
        <p:spPr>
          <a:xfrm>
            <a:off x="3826263" y="1123837"/>
            <a:ext cx="30235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Interpretation</a:t>
            </a:r>
          </a:p>
        </p:txBody>
      </p:sp>
    </p:spTree>
    <p:extLst>
      <p:ext uri="{BB962C8B-B14F-4D97-AF65-F5344CB8AC3E}">
        <p14:creationId xmlns:p14="http://schemas.microsoft.com/office/powerpoint/2010/main" val="253484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81231-3831-D245-BCFC-1BDC9557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87CD-460F-D945-B472-2ECE612A7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Games Started</a:t>
            </a:r>
          </a:p>
          <a:p>
            <a:r>
              <a:rPr lang="en-US" sz="3200" dirty="0"/>
              <a:t>Three Point Percentage</a:t>
            </a:r>
          </a:p>
          <a:p>
            <a:r>
              <a:rPr lang="en-US" sz="3200" dirty="0"/>
              <a:t>Free Throw Attempts</a:t>
            </a:r>
          </a:p>
          <a:p>
            <a:r>
              <a:rPr lang="en-US" sz="3200" dirty="0"/>
              <a:t>Free Throw Percentage</a:t>
            </a:r>
          </a:p>
          <a:p>
            <a:r>
              <a:rPr lang="en-US" sz="3200" dirty="0"/>
              <a:t>Steals</a:t>
            </a:r>
          </a:p>
          <a:p>
            <a:r>
              <a:rPr lang="en-US" sz="3200" dirty="0"/>
              <a:t>Blocks</a:t>
            </a:r>
          </a:p>
          <a:p>
            <a:r>
              <a:rPr lang="en-US" sz="3200" dirty="0"/>
              <a:t>Turnovers</a:t>
            </a:r>
          </a:p>
          <a:p>
            <a:r>
              <a:rPr lang="en-US" sz="3200" dirty="0"/>
              <a:t>Value-Over-Replacement-Player</a:t>
            </a:r>
          </a:p>
          <a:p>
            <a:r>
              <a:rPr lang="en-US" sz="3200" dirty="0"/>
              <a:t>Defensive Box Plus-Minus</a:t>
            </a:r>
          </a:p>
        </p:txBody>
      </p:sp>
    </p:spTree>
    <p:extLst>
      <p:ext uri="{BB962C8B-B14F-4D97-AF65-F5344CB8AC3E}">
        <p14:creationId xmlns:p14="http://schemas.microsoft.com/office/powerpoint/2010/main" val="58009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C491E-BEE7-674E-8B4B-098E3E6BE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81F87-9CA7-7B4D-BEE7-178409B75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000" dirty="0"/>
              <a:t>R-Squared By Data Set</a:t>
            </a:r>
          </a:p>
          <a:p>
            <a:pPr marL="0" indent="0">
              <a:buNone/>
            </a:pPr>
            <a:endParaRPr lang="en-US" sz="4000" dirty="0"/>
          </a:p>
          <a:p>
            <a:r>
              <a:rPr lang="en-US" sz="4000" dirty="0"/>
              <a:t>Per 36 Minutes:     0.1613</a:t>
            </a:r>
          </a:p>
          <a:p>
            <a:r>
              <a:rPr lang="en-US" sz="4000" dirty="0"/>
              <a:t>Total:                         0.1323</a:t>
            </a:r>
          </a:p>
          <a:p>
            <a:r>
              <a:rPr lang="en-US" sz="4000" dirty="0"/>
              <a:t>Per Game:                0.1292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554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86D4-FF01-464E-A48F-DF40B89C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5F099-1BF8-C549-AFD9-04C7EFA0E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Rookie second contract salaries are hard to formally predict using player statistics</a:t>
            </a:r>
          </a:p>
          <a:p>
            <a:r>
              <a:rPr lang="en-US" sz="3200" dirty="0"/>
              <a:t>Less than half of rookies (258 of 600) continue to play in the NBA after four years</a:t>
            </a:r>
          </a:p>
          <a:p>
            <a:r>
              <a:rPr lang="en-US" sz="3200" dirty="0"/>
              <a:t>Looking at key statistics in 36-minute periods may be a good test</a:t>
            </a:r>
          </a:p>
        </p:txBody>
      </p:sp>
    </p:spTree>
    <p:extLst>
      <p:ext uri="{BB962C8B-B14F-4D97-AF65-F5344CB8AC3E}">
        <p14:creationId xmlns:p14="http://schemas.microsoft.com/office/powerpoint/2010/main" val="3218336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6D603-2CDA-0A4F-BBFD-80BDC65B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8998-939B-9641-ACDD-C4FDA2884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Determine what does explain variance in second-contract salaries</a:t>
            </a:r>
          </a:p>
          <a:p>
            <a:r>
              <a:rPr lang="en-US" sz="3200" dirty="0"/>
              <a:t>Determine Estimated Over-/Undervaluation of player for second contract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30461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AB39-21EF-D842-84A8-A51FD0855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A16F76C-76A4-CA44-87B0-96CB7997C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28227" y="1123837"/>
            <a:ext cx="8147461" cy="4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2317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647</TotalTime>
  <Words>135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Corbel</vt:lpstr>
      <vt:lpstr>Wingdings 2</vt:lpstr>
      <vt:lpstr>Frame</vt:lpstr>
      <vt:lpstr>NBA Rookie Second-Contract Salary Predictions</vt:lpstr>
      <vt:lpstr>Objective</vt:lpstr>
      <vt:lpstr>Data Sources</vt:lpstr>
      <vt:lpstr>Methods</vt:lpstr>
      <vt:lpstr>Key Statistics</vt:lpstr>
      <vt:lpstr>CV Scores</vt:lpstr>
      <vt:lpstr>Interpretation</vt:lpstr>
      <vt:lpstr>Future Work</vt:lpstr>
      <vt:lpstr>Appendix</vt:lpstr>
      <vt:lpstr>Appendix</vt:lpstr>
      <vt:lpstr>Appendix</vt:lpstr>
      <vt:lpstr>Appendix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Rookie Salary Predictions</dc:title>
  <dc:creator>Stephen Ilhardt</dc:creator>
  <cp:lastModifiedBy>Stephen Ilhardt</cp:lastModifiedBy>
  <cp:revision>11</cp:revision>
  <dcterms:created xsi:type="dcterms:W3CDTF">2019-01-25T03:07:46Z</dcterms:created>
  <dcterms:modified xsi:type="dcterms:W3CDTF">2019-01-25T13:55:04Z</dcterms:modified>
</cp:coreProperties>
</file>

<file path=docProps/thumbnail.jpeg>
</file>